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1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11289-8669-4688-8E68-424948C94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50E720-A838-4E40-BA5D-671A0C0F1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60A12E-F7A9-46B0-8491-A9DE2CDE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8C5832-E12C-4D94-85B2-68799225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CA0AFC-D84C-4F1D-91AF-E74CC141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56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1E02E-9AB0-444A-A07F-DAC54BA9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010094-42E1-4BF6-A0A4-43B460A2B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51267D-BE30-4025-A476-5CC7143F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7BCA2C-9246-41DB-A12C-FCA4A678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1AF92D-E1B5-4901-A5B2-30C2A738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22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FE8EE1-F296-4CDF-B094-7392CDDE3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148514-06A8-4672-BF67-9BE83861E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534E6E-DB23-4402-AABC-02BD1E60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4AC960-9C36-497E-837F-A8A77A38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F33718-B81E-4837-A7A4-06B56D82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28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3746A-AEF3-4842-80A7-02975619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88AF86-3DED-419B-84D3-A2021C33A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F397F8-4C60-4388-B6E3-8A7022D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5573B6-B59A-46AD-961A-E323EE52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C7F369-EF59-4D87-AD1A-D961D1CB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97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495FD-D0C1-42BD-89CA-845BD567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13EE58-75E8-4683-9952-3487A51EE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ED2486-44D3-4D90-9C5C-C11AB6D0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E9C995-0540-415A-8D3D-0D7A656B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7A9E2C-88C7-4F3A-8614-2CB1A39F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6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F772C-8E3C-40DB-95E7-E76CDCD0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E2F536-AB18-4F28-B0E5-A16CC14A0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2B7B8D-4C51-4816-927D-3E75F2B34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435DCD-C09C-40FD-9918-F1C95003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C00573-A526-4577-9C79-D347386B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653B86-8088-4399-9633-71B71F16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84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A207B-4C3C-46E0-9276-11CF6EE8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BAFFA1-783A-43CE-AD84-C9780D282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908448-0CCD-4D0F-AB5C-DF0959488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3A16AF3-94BF-4892-90CC-A201FE77B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7C8D2C-C184-4ED5-B366-DC50F13E4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86659A-1406-4C35-98A4-EEA3A65A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ADE888A-4B09-4D2A-8A8D-551759E8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FCD920E-B1C0-494A-96BA-634B03A8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BCBFD-8246-4774-9102-F9A5ACAB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700696-4794-4309-A820-C962E2BE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0D34BE-3FB5-4358-88BF-D791B78A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526ADD-220E-4EAD-B7FD-73B919FC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15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E96D11-4F4E-426C-8DF4-4834E340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FF48B9-51A6-43D5-AD3E-B6E186B5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31D1FF-8B4A-4FD6-9D24-1216B096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54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43782-C6CE-4C87-BD23-ADEF2BA1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A9A04B-E037-4C46-ABD1-E514FD29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CD9FE1-0600-4EED-A987-016A2DF3E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A4A2FD-8E9F-4032-99DD-938632C2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49FE20-3F99-4E85-8DFA-59E1BAA2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A6B4A8-A686-4871-90C1-A5FC2627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23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22E94-3FD5-4C84-A45F-5122FFC8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FF35F2F-1BAC-431A-81D4-43BE9A901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04953D-1837-42C5-A6A1-85D5453A9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39517D-FC55-4B57-9811-335C155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FA9678-50CC-4CCF-A7AD-508DC4AC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66343C-5FB7-46B0-9D59-36A5E783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38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BE7E3C0-59C8-40AA-960F-2460AEBF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FDE3A-3FCC-44FC-93A4-EC94193A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A421D2-131C-4FCE-84B6-34E8EA3AA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2C8A-9AEB-4469-9C38-77E196E7CD5B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51E70E-4D5D-470E-836D-2C810B0D9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80FD5-3A94-46AE-A67C-D6BC48724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7ACE-41DA-4F56-89A2-43906BAAED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69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71516-022F-462D-87CB-316A9A38A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BB3D9B-ACFA-4766-8B6F-63B88F66D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Video 12" descr="Afbeelding met binnen, wit&#10;&#10;Automatisch gegenereerde beschrijving">
            <a:extLst>
              <a:ext uri="{FF2B5EF4-FFF2-40B4-BE49-F238E27FC236}">
                <a16:creationId xmlns:a16="http://schemas.microsoft.com/office/drawing/2014/main" id="{9049C677-AA36-4048-98CE-F4CAE0D253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0" y="-49076"/>
            <a:ext cx="12191979" cy="6956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D805F79-1EDE-42CA-91FD-02B020DA9C07}"/>
              </a:ext>
            </a:extLst>
          </p:cNvPr>
          <p:cNvSpPr txBox="1"/>
          <p:nvPr/>
        </p:nvSpPr>
        <p:spPr>
          <a:xfrm>
            <a:off x="366095" y="446038"/>
            <a:ext cx="63171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4000" b="1" dirty="0">
              <a:effectLst/>
              <a:latin typeface="Arial" panose="020B0604020202020204" pitchFamily="34" charset="0"/>
              <a:ea typeface="Avenir-Heavy"/>
              <a:cs typeface="Arial" panose="020B0604020202020204" pitchFamily="34" charset="0"/>
            </a:endParaRPr>
          </a:p>
          <a:p>
            <a:r>
              <a:rPr lang="nl-NL" sz="4000" b="1" dirty="0">
                <a:effectLst/>
                <a:latin typeface="Arial" panose="020B0604020202020204" pitchFamily="34" charset="0"/>
                <a:ea typeface="Avenir-Heavy"/>
                <a:cs typeface="Arial" panose="020B0604020202020204" pitchFamily="34" charset="0"/>
              </a:rPr>
              <a:t>WEKKE | BBM</a:t>
            </a:r>
            <a:br>
              <a:rPr lang="nl-NL" sz="4000" b="1" dirty="0">
                <a:effectLst/>
                <a:latin typeface="Arial" panose="020B0604020202020204" pitchFamily="34" charset="0"/>
                <a:ea typeface="Avenir-Heavy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venir-Heavy"/>
                <a:cs typeface="Arial" panose="020B0604020202020204" pitchFamily="34" charset="0"/>
              </a:rPr>
              <a:t>SCHOONMAAK</a:t>
            </a:r>
            <a:br>
              <a:rPr lang="nl-NL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venir-Heavy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DIENSTEN</a:t>
            </a:r>
            <a:br>
              <a:rPr lang="nl-NL" sz="4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nl-NL" sz="4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wenst alle relaties</a:t>
            </a:r>
            <a:br>
              <a:rPr lang="nl-NL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collega’s fijne feestdagen en een gezond 2022.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2511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Breedbeeld</PresentationFormat>
  <Paragraphs>2</Paragraphs>
  <Slides>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Talitha Breen</dc:creator>
  <cp:lastModifiedBy>Talitha Breen</cp:lastModifiedBy>
  <cp:revision>1</cp:revision>
  <dcterms:created xsi:type="dcterms:W3CDTF">2021-12-09T13:44:26Z</dcterms:created>
  <dcterms:modified xsi:type="dcterms:W3CDTF">2021-12-09T13:46:19Z</dcterms:modified>
</cp:coreProperties>
</file>